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  <p:sldMasterId id="2147483660" r:id="rId4"/>
  </p:sldMasterIdLst>
  <p:notesMasterIdLst>
    <p:notesMasterId r:id="rId9"/>
  </p:notesMasterIdLst>
  <p:sldIdLst>
    <p:sldId id="262" r:id="rId5"/>
    <p:sldId id="277" r:id="rId6"/>
    <p:sldId id="263" r:id="rId7"/>
    <p:sldId id="275" r:id="rId8"/>
    <p:sldId id="276" r:id="rId10"/>
    <p:sldId id="278" r:id="rId11"/>
    <p:sldId id="284" r:id="rId12"/>
    <p:sldId id="285" r:id="rId13"/>
    <p:sldId id="282" r:id="rId14"/>
    <p:sldId id="279" r:id="rId15"/>
    <p:sldId id="283" r:id="rId16"/>
    <p:sldId id="281" r:id="rId17"/>
  </p:sldIdLst>
  <p:sldSz cx="12192000" cy="6858000"/>
  <p:notesSz cx="6858000" cy="9144000"/>
  <p:embeddedFontLst>
    <p:embeddedFont>
      <p:font typeface="SamsungOne 800C" panose="020B0906030303020204" charset="0"/>
      <p:bold r:id="rId21"/>
    </p:embeddedFont>
    <p:embeddedFont>
      <p:font typeface="SamsungOne 450C" panose="020B0506030303020204" charset="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E5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90955" y="2955290"/>
            <a:ext cx="9610090" cy="145161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Индивидуальный проект по мобильной разработке на </a:t>
            </a:r>
            <a:r>
              <a:rPr lang="en-US" b="1" dirty="0" smtClean="0"/>
              <a:t>Java</a:t>
            </a:r>
            <a:endParaRPr lang="en-US" b="1" dirty="0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43695"/>
            <a:ext cx="9144000" cy="866267"/>
          </a:xfrm>
        </p:spPr>
        <p:txBody>
          <a:bodyPr/>
          <a:lstStyle/>
          <a:p>
            <a:r>
              <a:rPr lang="ru-RU" dirty="0" smtClean="0"/>
              <a:t>Овсянникова Надежда, Кэ-401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99565" y="467360"/>
            <a:ext cx="8521065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Экран поединка</a:t>
            </a:r>
            <a:endParaRPr lang="ru-RU" sz="4400" dirty="0" smtClean="0"/>
          </a:p>
        </p:txBody>
      </p:sp>
      <p:pic>
        <p:nvPicPr>
          <p:cNvPr id="101" name="Изображение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238250" y="1553845"/>
            <a:ext cx="9753600" cy="4503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81810" y="467360"/>
            <a:ext cx="8338820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Экран итогов игры</a:t>
            </a:r>
            <a:endParaRPr lang="ru-RU" sz="4400" dirty="0" smtClean="0"/>
          </a:p>
        </p:txBody>
      </p:sp>
      <p:pic>
        <p:nvPicPr>
          <p:cNvPr id="103" name="Изображение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362710" y="1573530"/>
            <a:ext cx="9753600" cy="4503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53795" y="467360"/>
            <a:ext cx="8966835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Тестирование</a:t>
            </a:r>
            <a:endParaRPr lang="ru-RU" sz="4400" dirty="0" smtClean="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316355" y="1080770"/>
            <a:ext cx="9857740" cy="4964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Итог юзабилити-тестирования</a:t>
            </a:r>
            <a:r>
              <a:rPr lang="en-US" altLang="en-US" sz="360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Изменен внешний вид карт и пешек</a:t>
            </a:r>
            <a:endParaRPr lang="en-US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Добавлен экран осмотра карты</a:t>
            </a:r>
            <a:endParaRPr lang="en-US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Проведен баланс показателей карт</a:t>
            </a:r>
            <a:endParaRPr lang="en-US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Итог функционального тестирования</a:t>
            </a:r>
            <a:r>
              <a:rPr lang="en-US" alt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:</a:t>
            </a:r>
            <a:endParaRPr lang="en-US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Протестирована работа </a:t>
            </a:r>
            <a:r>
              <a:rPr lang="en-US" altLang="en-US" sz="3600">
                <a:solidFill>
                  <a:schemeClr val="accent1">
                    <a:lumMod val="50000"/>
                  </a:schemeClr>
                </a:solidFill>
              </a:rPr>
              <a:t>MediaPlayer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Протестирована система ходов и переходов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Протестирована система состояний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53795" y="467360"/>
            <a:ext cx="8966835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Что было создано</a:t>
            </a:r>
            <a:endParaRPr lang="ru-RU" sz="4400" dirty="0" smtClean="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034405" y="1303655"/>
            <a:ext cx="57283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Создано 12 уникальных карт, рубашка карт,</a:t>
            </a:r>
            <a:b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2 задних фона, 3 пешки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Создано 5 классов, 3 </a:t>
            </a:r>
            <a:r>
              <a:rPr lang="en-US" altLang="ru-RU" sz="3600">
                <a:solidFill>
                  <a:schemeClr val="accent1">
                    <a:lumMod val="50000"/>
                  </a:schemeClr>
                </a:solidFill>
              </a:rPr>
              <a:t>layout </a:t>
            </a: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на 6 размеров экранов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Для интерфейса было создано </a:t>
            </a:r>
            <a:r>
              <a:rPr lang="en-US" altLang="ru-RU" sz="360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ru-RU" altLang="ru-RU" sz="3600">
                <a:solidFill>
                  <a:schemeClr val="accent1">
                    <a:lumMod val="50000"/>
                  </a:schemeClr>
                </a:solidFill>
              </a:rPr>
              <a:t> появляющихся экрана</a:t>
            </a:r>
            <a:endParaRPr lang="ru-RU" altLang="ru-RU" sz="3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795" y="1279525"/>
            <a:ext cx="4779645" cy="510159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53795" y="467360"/>
            <a:ext cx="8966835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Начало хода</a:t>
            </a:r>
            <a:endParaRPr lang="ru-RU" sz="4400" dirty="0" smtClean="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153795" y="1456690"/>
            <a:ext cx="10121265" cy="4355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В начале игры каждому игроку раздаётся по четыре карты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Количество карт на руках от 1 до 6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В начале хода случайно выбирается число</a:t>
            </a:r>
            <a:b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от 1 до 6. На это число перемещается игрок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Противник на поединок выбирается случайным образом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53795" y="467360"/>
            <a:ext cx="8966835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Значения карт</a:t>
            </a:r>
            <a:endParaRPr lang="ru-RU" sz="4400" dirty="0" smtClean="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9453245" y="5375910"/>
            <a:ext cx="2155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Магия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7385" y="1666240"/>
            <a:ext cx="3228340" cy="459549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9366885" y="2402840"/>
            <a:ext cx="2328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Здоровье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9484995" y="3386455"/>
            <a:ext cx="2155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Сила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9218930" y="4370070"/>
            <a:ext cx="2623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Ловкость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720725" y="1786255"/>
            <a:ext cx="4538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Значение перемещения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85" y="4210685"/>
            <a:ext cx="3255645" cy="1814195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>
            <a:off x="2933065" y="3208655"/>
            <a:ext cx="281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Вперёд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389255" y="3208655"/>
            <a:ext cx="281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Назад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Криволинейное соединение 16"/>
          <p:cNvCxnSpPr>
            <a:stCxn id="15" idx="2"/>
          </p:cNvCxnSpPr>
          <p:nvPr/>
        </p:nvCxnSpPr>
        <p:spPr>
          <a:xfrm rot="5400000">
            <a:off x="3181985" y="3856355"/>
            <a:ext cx="1160780" cy="1155700"/>
          </a:xfrm>
          <a:prstGeom prst="curvedConnector3">
            <a:avLst>
              <a:gd name="adj1" fmla="val 97210"/>
            </a:avLst>
          </a:prstGeom>
          <a:ln w="57150" cmpd="sng">
            <a:solidFill>
              <a:srgbClr val="0069E5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Криволинейное соединение 17"/>
          <p:cNvCxnSpPr>
            <a:stCxn id="16" idx="2"/>
          </p:cNvCxnSpPr>
          <p:nvPr/>
        </p:nvCxnSpPr>
        <p:spPr>
          <a:xfrm rot="5400000" flipV="1">
            <a:off x="1701800" y="3947795"/>
            <a:ext cx="1069340" cy="880745"/>
          </a:xfrm>
          <a:prstGeom prst="curvedConnector3">
            <a:avLst>
              <a:gd name="adj1" fmla="val 99257"/>
            </a:avLst>
          </a:prstGeom>
          <a:ln w="57150" cmpd="sng">
            <a:solidFill>
              <a:srgbClr val="0069E5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Криволинейное соединение 18"/>
          <p:cNvCxnSpPr/>
          <p:nvPr/>
        </p:nvCxnSpPr>
        <p:spPr>
          <a:xfrm rot="5400000">
            <a:off x="8721725" y="4711065"/>
            <a:ext cx="873760" cy="812165"/>
          </a:xfrm>
          <a:prstGeom prst="curvedConnector3">
            <a:avLst>
              <a:gd name="adj1" fmla="val 5922"/>
            </a:avLst>
          </a:prstGeom>
          <a:ln w="57150" cmpd="sng">
            <a:solidFill>
              <a:srgbClr val="0069E5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Криволинейное соединение 20"/>
          <p:cNvCxnSpPr>
            <a:stCxn id="4" idx="2"/>
            <a:endCxn id="22" idx="6"/>
          </p:cNvCxnSpPr>
          <p:nvPr/>
        </p:nvCxnSpPr>
        <p:spPr>
          <a:xfrm rot="5400000" flipH="1">
            <a:off x="8421370" y="3910330"/>
            <a:ext cx="126365" cy="4094480"/>
          </a:xfrm>
          <a:prstGeom prst="curvedConnector4">
            <a:avLst>
              <a:gd name="adj1" fmla="val -509798"/>
              <a:gd name="adj2" fmla="val 74573"/>
            </a:avLst>
          </a:prstGeom>
          <a:ln w="57150" cmpd="sng">
            <a:solidFill>
              <a:srgbClr val="0069E5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5747385" y="5554345"/>
            <a:ext cx="689610" cy="6800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24" name="Криволинейное соединение 23"/>
          <p:cNvCxnSpPr/>
          <p:nvPr/>
        </p:nvCxnSpPr>
        <p:spPr>
          <a:xfrm rot="10800000">
            <a:off x="8661400" y="2823210"/>
            <a:ext cx="1243330" cy="868045"/>
          </a:xfrm>
          <a:prstGeom prst="curvedConnector3">
            <a:avLst>
              <a:gd name="adj1" fmla="val 100561"/>
            </a:avLst>
          </a:prstGeom>
          <a:ln w="57150" cmpd="sng">
            <a:solidFill>
              <a:srgbClr val="0069E5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5777865" y="2153920"/>
            <a:ext cx="628650" cy="60896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26" name="Криволинейное соединение 25"/>
          <p:cNvCxnSpPr>
            <a:stCxn id="3" idx="0"/>
            <a:endCxn id="25" idx="7"/>
          </p:cNvCxnSpPr>
          <p:nvPr/>
        </p:nvCxnSpPr>
        <p:spPr>
          <a:xfrm rot="16200000" flipV="1">
            <a:off x="8342630" y="214630"/>
            <a:ext cx="160020" cy="4217035"/>
          </a:xfrm>
          <a:prstGeom prst="curvedConnector3">
            <a:avLst>
              <a:gd name="adj1" fmla="val 468849"/>
            </a:avLst>
          </a:prstGeom>
          <a:ln w="57150" cmpd="sng">
            <a:solidFill>
              <a:srgbClr val="0069E5"/>
            </a:solidFill>
            <a:prstDash val="soli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53795" y="467360"/>
            <a:ext cx="8966835" cy="613410"/>
          </a:xfrm>
        </p:spPr>
        <p:txBody>
          <a:bodyPr>
            <a:noAutofit/>
          </a:bodyPr>
          <a:lstStyle/>
          <a:p>
            <a:pPr algn="ctr"/>
            <a:r>
              <a:rPr lang="ru-RU" altLang="ru-RU" sz="4400" dirty="0" smtClean="0"/>
              <a:t>Виды клеток поля</a:t>
            </a:r>
            <a:endParaRPr lang="ru-RU" altLang="ru-RU" sz="4400" dirty="0" smtClean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7710" y="3512185"/>
            <a:ext cx="1126490" cy="115697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3512185"/>
            <a:ext cx="1197610" cy="115697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rcRect l="4269"/>
          <a:stretch>
            <a:fillRect/>
          </a:stretch>
        </p:blipFill>
        <p:spPr>
          <a:xfrm>
            <a:off x="8830310" y="3488055"/>
            <a:ext cx="1114425" cy="11811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10" y="1652905"/>
            <a:ext cx="1120775" cy="113665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720" y="1652905"/>
            <a:ext cx="1149985" cy="115887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940" y="1652905"/>
            <a:ext cx="1146810" cy="116078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8985" y="1677670"/>
            <a:ext cx="1128395" cy="113601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475" y="5027930"/>
            <a:ext cx="1130300" cy="1167765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775" y="5057775"/>
            <a:ext cx="1129030" cy="1137920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>
            <a:off x="970280" y="4873625"/>
            <a:ext cx="44367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ru-RU" sz="4000">
                <a:solidFill>
                  <a:schemeClr val="accent1">
                    <a:lumMod val="50000"/>
                  </a:schemeClr>
                </a:solidFill>
              </a:rPr>
              <a:t>Дополнительное действие</a:t>
            </a:r>
            <a:r>
              <a:rPr lang="en-US" altLang="ru-RU" sz="400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altLang="ru-RU" sz="4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1577975" y="1590675"/>
            <a:ext cx="2774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4000">
                <a:solidFill>
                  <a:schemeClr val="accent1">
                    <a:lumMod val="50000"/>
                  </a:schemeClr>
                </a:solidFill>
              </a:rPr>
              <a:t>Клетка поединка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altLang="en-US" sz="4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1577975" y="3347085"/>
            <a:ext cx="32207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4000">
                <a:solidFill>
                  <a:schemeClr val="accent1">
                    <a:lumMod val="50000"/>
                  </a:schemeClr>
                </a:solidFill>
              </a:rPr>
              <a:t>Специальная клетка</a:t>
            </a:r>
            <a:r>
              <a:rPr lang="en-US" altLang="en-US" sz="400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altLang="en-US" sz="4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53795" y="467360"/>
            <a:ext cx="8966835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Игровое поле</a:t>
            </a:r>
            <a:endParaRPr lang="ru-RU" sz="4400" dirty="0" smtClean="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219200" y="1091565"/>
            <a:ext cx="9493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ru-RU" alt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" name="Изображение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310640" y="1575435"/>
            <a:ext cx="9753600" cy="4503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53795" y="467360"/>
            <a:ext cx="8966835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Колода карт</a:t>
            </a:r>
            <a:endParaRPr lang="ru-RU" sz="4400" dirty="0" smtClean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265" y="1477010"/>
            <a:ext cx="9834245" cy="422783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31620" y="467360"/>
            <a:ext cx="8589010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Добавление карты</a:t>
            </a:r>
            <a:endParaRPr lang="ru-RU" sz="4400" dirty="0" smtClean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70" y="1577975"/>
            <a:ext cx="10690860" cy="39814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892935" y="467360"/>
            <a:ext cx="8227695" cy="61341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Экран выбора карты</a:t>
            </a:r>
            <a:endParaRPr lang="ru-RU" sz="4400" dirty="0" smtClean="0"/>
          </a:p>
        </p:txBody>
      </p:sp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90320" y="1565275"/>
            <a:ext cx="9753600" cy="4503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WPS Presentation</Application>
  <PresentationFormat>Widescreen</PresentationFormat>
  <Paragraphs>114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>Arial Unicode MS</vt:lpstr>
      <vt:lpstr>SamsungOne 800C</vt:lpstr>
      <vt:lpstr>SamsungOne 450C</vt:lpstr>
      <vt:lpstr>Calibri</vt:lpstr>
      <vt:lpstr>Samsung IT School White</vt:lpstr>
      <vt:lpstr>Samsung IT School En</vt:lpstr>
      <vt:lpstr>Samsung IT School White En</vt:lpstr>
      <vt:lpstr>Заголовок</vt:lpstr>
      <vt:lpstr>Правила игры</vt:lpstr>
      <vt:lpstr>Правила игры</vt:lpstr>
      <vt:lpstr>Правила игры</vt:lpstr>
      <vt:lpstr>Правила игры</vt:lpstr>
      <vt:lpstr>Правила игры</vt:lpstr>
      <vt:lpstr>Начало хода</vt:lpstr>
      <vt:lpstr>Колода карт</vt:lpstr>
      <vt:lpstr>Правила игры</vt:lpstr>
      <vt:lpstr>Правила игры</vt:lpstr>
      <vt:lpstr>Правила игры</vt:lpstr>
      <vt:lpstr>Правила игры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google1586928310</cp:lastModifiedBy>
  <cp:revision>40</cp:revision>
  <dcterms:created xsi:type="dcterms:W3CDTF">2020-05-25T08:37:00Z</dcterms:created>
  <dcterms:modified xsi:type="dcterms:W3CDTF">2023-05-24T13:45:03Z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B28A277E754243CCB50CA3BD3EB35717</vt:lpwstr>
  </property>
  <property fmtid="{D5CDD505-2E9C-101B-9397-08002B2CF9AE}" pid="5" name="KSOProductBuildVer">
    <vt:lpwstr>1049-11.2.0.11537</vt:lpwstr>
  </property>
</Properties>
</file>